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D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15A1-53A8-4DB5-BFE9-DF28A821B32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C058-00F4-4390-9EE8-71FEE1922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padmin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3"/>
            <a:ext cx="7772400" cy="122413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Monotype Corsiva" pitchFamily="66" charset="0"/>
              </a:rPr>
              <a:t>Проект «Доступный спорт»</a:t>
            </a:r>
            <a:endParaRPr lang="ru-RU" sz="7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237626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Кановского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сельского поселения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Старополтавского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района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56166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Адрес сайта администрации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Кановского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сельского поселения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Старополтавского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муниципального района- </a:t>
            </a:r>
            <a:r>
              <a:rPr lang="en-US" sz="2800" b="1" u="sng" dirty="0" smtClean="0">
                <a:solidFill>
                  <a:srgbClr val="3D20EC"/>
                </a:solidFill>
                <a:latin typeface="Monotype Corsiva" pitchFamily="66" charset="0"/>
                <a:cs typeface="Times New Roman" pitchFamily="18" charset="0"/>
              </a:rPr>
              <a:t>http://www.kanovskoe-sp.ru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Адрес сайта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Старополтавского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муниципального района-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0000FF"/>
                </a:solidFill>
                <a:latin typeface="Monotype Corsiva" pitchFamily="66" charset="0"/>
                <a:cs typeface="Times New Roman" panose="02020603050405020304" pitchFamily="18" charset="0"/>
                <a:hlinkClick r:id="rId2"/>
              </a:rPr>
              <a:t>http://www.stpadmin.ru</a:t>
            </a:r>
            <a:endParaRPr lang="en-US" sz="2800" b="1" u="sng" dirty="0" smtClean="0">
              <a:solidFill>
                <a:srgbClr val="0000FF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en-US" sz="2800" b="1" u="sng" dirty="0">
              <a:solidFill>
                <a:srgbClr val="0000FF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Наименование проекта: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«Доступный спорт».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Место реализации проекта: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Волгоградская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область,Старополтавский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район,Кановское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сельское поселение.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Территории детских площадок сел Верхний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Еруслан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Кано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52565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портивные площадки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- одна из эффективных и востребованных форм организации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свободного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времени населения. И они становятся популярнее с каждым годом.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Организация спортивных площадок способствует созданию полноценных условий для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занятий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физической культурой и спортом детей 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подростков,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является действенной формой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профилактики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безнадзорности, вредных привычек в молодежной среде. 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Проект посвящен модернизации существующих детских игровых площадок ,расположенных на территории сел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Кано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и Верхний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Еруслан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Всего планируется приобрести и установить два новых спортивных гимнастических комплекса ГК-11.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5904656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11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112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11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12800" b="1" dirty="0" smtClean="0">
                <a:solidFill>
                  <a:srgbClr val="002060"/>
                </a:solidFill>
                <a:latin typeface="Monotype Corsiva" pitchFamily="66" charset="0"/>
              </a:rPr>
              <a:t>Размеры комплексов по проекту : 9450х4650х2000 мм.</a:t>
            </a:r>
          </a:p>
          <a:p>
            <a:r>
              <a:rPr lang="ru-RU" sz="12800" b="1" dirty="0" err="1" smtClean="0">
                <a:solidFill>
                  <a:srgbClr val="002060"/>
                </a:solidFill>
                <a:latin typeface="Monotype Corsiva" pitchFamily="66" charset="0"/>
              </a:rPr>
              <a:t>Материал-металл,дерево</a:t>
            </a:r>
            <a:r>
              <a:rPr lang="ru-RU" sz="12800" b="1" dirty="0" smtClean="0">
                <a:solidFill>
                  <a:srgbClr val="002060"/>
                </a:solidFill>
                <a:latin typeface="Monotype Corsiva" pitchFamily="66" charset="0"/>
              </a:rPr>
              <a:t> (МДФ, ламинированная фанера) ,пластиковые элементы, нейлоновые канаты-шнуры.</a:t>
            </a:r>
          </a:p>
          <a:p>
            <a:r>
              <a:rPr lang="ru-RU" sz="12800" b="1" dirty="0" smtClean="0">
                <a:solidFill>
                  <a:srgbClr val="002060"/>
                </a:solidFill>
                <a:latin typeface="Monotype Corsiva" pitchFamily="66" charset="0"/>
              </a:rPr>
              <a:t>Также будут спрофилированы и отсыпаны песком две площадки под комплексы размером 12470х7030 мм.</a:t>
            </a:r>
          </a:p>
          <a:p>
            <a:r>
              <a:rPr lang="ru-RU" sz="12800" b="1" dirty="0" smtClean="0">
                <a:solidFill>
                  <a:srgbClr val="002060"/>
                </a:solidFill>
                <a:latin typeface="Monotype Corsiva" pitchFamily="66" charset="0"/>
              </a:rPr>
              <a:t>Учитывая вышеизложенное, реализация проекта «Доступный спорт» позволит повысить духовное, нравственное и физическое воспитание подрастающих  </a:t>
            </a:r>
            <a:r>
              <a:rPr lang="ru-RU" sz="12800" b="1" dirty="0" err="1" smtClean="0">
                <a:solidFill>
                  <a:srgbClr val="002060"/>
                </a:solidFill>
                <a:latin typeface="Monotype Corsiva" pitchFamily="66" charset="0"/>
              </a:rPr>
              <a:t>кановчан</a:t>
            </a:r>
            <a:r>
              <a:rPr lang="ru-RU" sz="128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-891480"/>
            <a:ext cx="7772400" cy="8136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6048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Планируемый объем расходов на реализацию проекта составляет  227 500 рублей: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110 000 рублей –средства областного бюджета;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110 000 рублей- средства местного бюджета;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5000 рублей  -средства хозяйствующего субъекта;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2500 рублей – средства граждан.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Срок реализации проекта- до 31 октября 2019 года</a:t>
            </a:r>
            <a:r>
              <a:rPr lang="ru-RU" sz="3200" b="1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Состояние площадки с.Верхний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Еруслан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на 01 .04.2019 г.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Площадк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5184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Состояние площадки с.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Кано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на 01.04.2019 г.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Площадк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52565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Примерный вид площадки с установленным комплексом ГК-11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Содержимое 4" descr="Площадка Верхний Ерусл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2968" cy="54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Комплекс ГК-11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Комплекс ГК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352928" cy="5400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«Доступный спорт»</vt:lpstr>
      <vt:lpstr>Наименование проекта: «Доступный спорт». Место реализации проекта: Волгоградская область,Старополтавский район,Кановское сельское поселение. Территории детских площадок сел Верхний Еруслан и Кано.</vt:lpstr>
      <vt:lpstr>Презентация PowerPoint</vt:lpstr>
      <vt:lpstr>Презентация PowerPoint</vt:lpstr>
      <vt:lpstr>Презентация PowerPoint</vt:lpstr>
      <vt:lpstr>Состояние площадки с.Верхний Еруслан  на 01 .04.2019 г.</vt:lpstr>
      <vt:lpstr>Состояние площадки с. Кано   на 01.04.2019 г.</vt:lpstr>
      <vt:lpstr>Примерный вид площадки с установленным комплексом ГК-11 </vt:lpstr>
      <vt:lpstr>Комплекс ГК-11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«Доступный спорт»</dc:title>
  <dc:creator>Марат</dc:creator>
  <cp:lastModifiedBy>Асташов Алексей Иванович</cp:lastModifiedBy>
  <cp:revision>15</cp:revision>
  <dcterms:created xsi:type="dcterms:W3CDTF">2019-04-07T12:36:03Z</dcterms:created>
  <dcterms:modified xsi:type="dcterms:W3CDTF">2019-04-26T09:15:51Z</dcterms:modified>
</cp:coreProperties>
</file>